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23"/>
  </p:notesMasterIdLst>
  <p:sldIdLst>
    <p:sldId id="292" r:id="rId5"/>
    <p:sldId id="1305" r:id="rId6"/>
    <p:sldId id="352" r:id="rId7"/>
    <p:sldId id="1300" r:id="rId8"/>
    <p:sldId id="1284" r:id="rId9"/>
    <p:sldId id="1285" r:id="rId10"/>
    <p:sldId id="1303" r:id="rId11"/>
    <p:sldId id="1304" r:id="rId12"/>
    <p:sldId id="1286" r:id="rId13"/>
    <p:sldId id="1287" r:id="rId14"/>
    <p:sldId id="1292" r:id="rId15"/>
    <p:sldId id="1293" r:id="rId16"/>
    <p:sldId id="1294" r:id="rId17"/>
    <p:sldId id="1295" r:id="rId18"/>
    <p:sldId id="1296" r:id="rId19"/>
    <p:sldId id="1297" r:id="rId20"/>
    <p:sldId id="1288" r:id="rId21"/>
    <p:sldId id="1249" r:id="rId22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  <p:sld r:id="rId13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nesh" initials="M" lastIdx="0" clrIdx="0">
    <p:extLst>
      <p:ext uri="{19B8F6BF-5375-455C-9EA6-DF929625EA0E}">
        <p15:presenceInfo xmlns:p15="http://schemas.microsoft.com/office/powerpoint/2012/main" userId="Mones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10EFA8-133E-C6F0-4BF0-CA553FAF2DD6}" v="4" dt="2024-04-01T08:18:52.423"/>
    <p1510:client id="{EC8EA0C5-BD5F-4302-91C7-5AB04215853C}" v="5" dt="2024-04-01T08:17:11.322"/>
    <p1510:client id="{F9605AE3-8B2D-ECAA-E135-55D4A33FAE2F}" v="15" dt="2024-04-01T06:55:39.4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3537" autoAdjust="0"/>
  </p:normalViewPr>
  <p:slideViewPr>
    <p:cSldViewPr snapToGrid="0">
      <p:cViewPr varScale="1">
        <p:scale>
          <a:sx n="92" d="100"/>
          <a:sy n="92" d="100"/>
        </p:scale>
        <p:origin x="984" y="78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222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26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21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22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22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23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US"/>
        </a:p>
      </dgm:t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812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=""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887287" y="1070030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=""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5" y="3956068"/>
            <a:ext cx="2095554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</a:t>
            </a:r>
            <a:r>
              <a:rPr lang="en-US" sz="1100" b="0" i="0" u="none" strike="noStrike" cap="none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Name:  </a:t>
            </a:r>
            <a:r>
              <a:rPr lang="en-US" sz="1100" b="0" i="0" u="none" strike="noStrike" cap="none" dirty="0" err="1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Sowmiya</a:t>
            </a:r>
            <a:r>
              <a:rPr lang="en-US" sz="1100" b="0" i="0" u="none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ID </a:t>
            </a:r>
            <a:r>
              <a:rPr lang="en-US" sz="1100" b="0" i="0" u="none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:      511321205038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=""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20BD188-F1AC-8947-CAF9-F4BF1056D5B6}"/>
              </a:ext>
            </a:extLst>
          </p:cNvPr>
          <p:cNvSpPr txBox="1"/>
          <p:nvPr/>
        </p:nvSpPr>
        <p:spPr>
          <a:xfrm>
            <a:off x="5693356" y="3956068"/>
            <a:ext cx="20955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dirty="0" smtClean="0">
                <a:solidFill>
                  <a:schemeClr val="tx1"/>
                </a:solidFill>
              </a:rPr>
              <a:t>Kingston Engineering College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=""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=""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=""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Modelling &amp; Results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="" xmlns:a16="http://schemas.microsoft.com/office/drawing/2014/main" id="{D2FA24E3-5201-10AD-6410-56F7C8331C21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91846" y="4247655"/>
            <a:ext cx="8715375" cy="329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030" name="Picture 6" descr="vidyakumbhar2011 - bus reservation system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521" y="1004393"/>
            <a:ext cx="5334000" cy="3271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9B7586-5B6F-C8C7-E175-4BE77E84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0" y="613142"/>
            <a:ext cx="8832300" cy="451933"/>
          </a:xfrm>
        </p:spPr>
        <p:txBody>
          <a:bodyPr/>
          <a:lstStyle/>
          <a:p>
            <a:pPr algn="ctr"/>
            <a:r>
              <a:rPr lang="en-US"/>
              <a:t>Homepage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D94FBF9-636B-1E68-241E-ECCF1475C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696833" cy="3179400"/>
          </a:xfrm>
        </p:spPr>
        <p:txBody>
          <a:bodyPr/>
          <a:lstStyle/>
          <a:p>
            <a:pPr marL="152396" indent="0">
              <a:buNone/>
            </a:pPr>
            <a:r>
              <a:rPr lang="en-US" dirty="0"/>
              <a:t>1. Welcome to our Bus Reservation System!</a:t>
            </a:r>
          </a:p>
          <a:p>
            <a:pPr marL="152396" indent="0">
              <a:buNone/>
            </a:pPr>
            <a:r>
              <a:rPr lang="en-US" dirty="0"/>
              <a:t>2. Search for available bus routes by entering your departure and destination.</a:t>
            </a:r>
          </a:p>
          <a:p>
            <a:pPr marL="152396" indent="0">
              <a:buNone/>
            </a:pPr>
            <a:r>
              <a:rPr lang="en-US" dirty="0"/>
              <a:t>3. Explore featured routes and special promotions for great travel deals.</a:t>
            </a:r>
          </a:p>
          <a:p>
            <a:pPr marL="152396" indent="0">
              <a:buNone/>
            </a:pPr>
            <a:r>
              <a:rPr lang="en-US" dirty="0"/>
              <a:t>4. Register now or log in to access your account and make bookings.</a:t>
            </a:r>
          </a:p>
          <a:p>
            <a:pPr marL="152396" indent="0">
              <a:buNone/>
            </a:pPr>
            <a:r>
              <a:rPr lang="en-US" dirty="0"/>
              <a:t>5. Learn more about our service and how it works.</a:t>
            </a:r>
          </a:p>
          <a:p>
            <a:pPr marL="152396" indent="0">
              <a:buNone/>
            </a:pPr>
            <a:r>
              <a:rPr lang="en-US" dirty="0"/>
              <a:t>6. Need help? Contact our customer support for assistance.</a:t>
            </a:r>
          </a:p>
          <a:p>
            <a:pPr marL="152396" indent="0">
              <a:buNone/>
            </a:pPr>
            <a:r>
              <a:rPr lang="en-US" dirty="0"/>
              <a:t>7. Read testimonials from satisfied customers about their experiences.</a:t>
            </a:r>
          </a:p>
          <a:p>
            <a:pPr marL="152396" indent="0">
              <a:buNone/>
            </a:pPr>
            <a:r>
              <a:rPr lang="en-US" dirty="0"/>
              <a:t>8. Connect with us on social media for updates and travel tips.</a:t>
            </a:r>
          </a:p>
          <a:p>
            <a:pPr marL="152396" indent="0">
              <a:buNone/>
            </a:pPr>
            <a:r>
              <a:rPr lang="en-US" dirty="0"/>
              <a:t>9. Footer contains links to important pages like Terms of Service.</a:t>
            </a:r>
          </a:p>
          <a:p>
            <a:pPr marL="152396" indent="0">
              <a:buNone/>
            </a:pPr>
            <a:r>
              <a:rPr lang="en-US" dirty="0"/>
              <a:t>10. Enjoy a hassle-free booking experience and start your journey today!</a:t>
            </a:r>
          </a:p>
        </p:txBody>
      </p:sp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b="1" dirty="0"/>
              <a:t>About-Us-Page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2875" y="1181100"/>
            <a:ext cx="89154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1. Welcome to Our Bus Reservation System!</a:t>
            </a:r>
          </a:p>
          <a:p>
            <a:r>
              <a:rPr lang="en-US" dirty="0"/>
              <a:t>2. Our Mission: Simplifying Bus Travel for Everyone</a:t>
            </a:r>
          </a:p>
          <a:p>
            <a:r>
              <a:rPr lang="en-US" dirty="0"/>
              <a:t>3. Company Overview: Who We Are and What We Do</a:t>
            </a:r>
          </a:p>
          <a:p>
            <a:r>
              <a:rPr lang="en-US" dirty="0"/>
              <a:t>4. Meet Our Team: Dedicated Experts in Customer Satisfaction</a:t>
            </a:r>
          </a:p>
          <a:p>
            <a:r>
              <a:rPr lang="en-US" dirty="0"/>
              <a:t>5. Core Values: Transparency, Reliability, Customer-Centricity</a:t>
            </a:r>
          </a:p>
          <a:p>
            <a:r>
              <a:rPr lang="en-US" dirty="0"/>
              <a:t>6. Services: Seamless Booking, Extensive Route Coverage, 24/7 Support</a:t>
            </a:r>
          </a:p>
          <a:p>
            <a:r>
              <a:rPr lang="en-US" dirty="0"/>
              <a:t>7. Customer Satisfaction: Testimonials from Happy Travelers</a:t>
            </a:r>
          </a:p>
          <a:p>
            <a:r>
              <a:rPr lang="en-US" dirty="0"/>
              <a:t>8. Community Engagement: Making a Positive Impact Beyond Travel</a:t>
            </a:r>
          </a:p>
          <a:p>
            <a:r>
              <a:rPr lang="en-US" dirty="0"/>
              <a:t>9. Innovation: Continuous Improvement for Better Travel Experiences</a:t>
            </a:r>
          </a:p>
          <a:p>
            <a:r>
              <a:rPr lang="en-US" dirty="0"/>
              <a:t>10. Contact Us: Reach Out for Inquiries, Feedback, or Support</a:t>
            </a:r>
          </a:p>
          <a:p>
            <a:r>
              <a:rPr lang="en-US" dirty="0"/>
              <a:t>11. FAQs: Quick Answers to Common Questions</a:t>
            </a:r>
          </a:p>
          <a:p>
            <a:r>
              <a:rPr lang="en-US" dirty="0"/>
              <a:t>12. Partnerships: Collaborating for Enhanced Service Delivery</a:t>
            </a:r>
          </a:p>
          <a:p>
            <a:r>
              <a:rPr lang="en-US" dirty="0"/>
              <a:t>13. Careers: Join Our Team and Be Part of Our Journey</a:t>
            </a:r>
          </a:p>
          <a:p>
            <a:r>
              <a:rPr lang="en-US" dirty="0"/>
              <a:t>14. Social Media: Stay Connected for Updates and Promotions</a:t>
            </a:r>
          </a:p>
          <a:p>
            <a:r>
              <a:rPr lang="en-US" dirty="0"/>
              <a:t>15. Thank You for Choosing Us!</a:t>
            </a:r>
          </a:p>
        </p:txBody>
      </p:sp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b="1" dirty="0"/>
              <a:t>Service-Page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2400" y="1267649"/>
            <a:ext cx="882967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1. Welcome to Our Services Page!</a:t>
            </a:r>
          </a:p>
          <a:p>
            <a:r>
              <a:rPr lang="en-US" dirty="0"/>
              <a:t>2. Explore Our Comprehensive Range of Offerings</a:t>
            </a:r>
          </a:p>
          <a:p>
            <a:r>
              <a:rPr lang="en-US" dirty="0"/>
              <a:t>3. Booking: Effortlessly Reserve Bus Tickets Online</a:t>
            </a:r>
          </a:p>
          <a:p>
            <a:r>
              <a:rPr lang="en-US" dirty="0"/>
              <a:t>4. Route Coverage: Extensive Network Across Various Destinations</a:t>
            </a:r>
          </a:p>
          <a:p>
            <a:r>
              <a:rPr lang="en-US" dirty="0"/>
              <a:t>5. Seat Selection: Choose Your Preferred Seat with Ease</a:t>
            </a:r>
          </a:p>
          <a:p>
            <a:r>
              <a:rPr lang="en-US" dirty="0"/>
              <a:t>6. Payment Options: Secure and Convenient Payment Methods</a:t>
            </a:r>
          </a:p>
          <a:p>
            <a:r>
              <a:rPr lang="en-US" dirty="0"/>
              <a:t>7. Customer Support: 24/7 Assistance for Any Queries or Concerns</a:t>
            </a:r>
          </a:p>
          <a:p>
            <a:r>
              <a:rPr lang="en-US" dirty="0"/>
              <a:t>8. Special Packages: Discover Exciting Deals and Discounts</a:t>
            </a:r>
          </a:p>
          <a:p>
            <a:r>
              <a:rPr lang="en-US" dirty="0"/>
              <a:t>9. Group Bookings: Convenient Booking Options for Groups</a:t>
            </a:r>
          </a:p>
          <a:p>
            <a:r>
              <a:rPr lang="en-US" dirty="0"/>
              <a:t>10. Flexible Cancellation: Hassle-Free Cancellation and Refund Process</a:t>
            </a:r>
          </a:p>
          <a:p>
            <a:r>
              <a:rPr lang="en-US" dirty="0"/>
              <a:t>11. Real-Time Updates: Stay Informed About Your Journey</a:t>
            </a:r>
          </a:p>
          <a:p>
            <a:r>
              <a:rPr lang="en-US" dirty="0"/>
              <a:t>12. Accessibility: User-Friendly Interface for Seamless Navigation</a:t>
            </a:r>
          </a:p>
          <a:p>
            <a:r>
              <a:rPr lang="en-US" dirty="0"/>
              <a:t>13. Quality Assurance: Ensuring Reliable and Comfortable Travel</a:t>
            </a:r>
          </a:p>
          <a:p>
            <a:r>
              <a:rPr lang="en-US" dirty="0"/>
              <a:t>14. Personalized Experience: Tailored Services to Meet Your Needs</a:t>
            </a:r>
          </a:p>
          <a:p>
            <a:r>
              <a:rPr lang="en-US" dirty="0"/>
              <a:t>15. Thank You for Choosing Us for Your Travel Needs!</a:t>
            </a:r>
          </a:p>
        </p:txBody>
      </p:sp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b="1"/>
              <a:t>Departments-Page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4775" y="1438275"/>
            <a:ext cx="892492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r>
              <a:rPr lang="en-US" dirty="0"/>
              <a:t>. Welcome to Our Departments Page!</a:t>
            </a:r>
          </a:p>
          <a:p>
            <a:r>
              <a:rPr lang="en-US" dirty="0"/>
              <a:t>2. Overview: Learn About Our Organizational Structure</a:t>
            </a:r>
          </a:p>
          <a:p>
            <a:r>
              <a:rPr lang="en-US" dirty="0"/>
              <a:t>3. Administration: Responsible for Overall Management and Operations</a:t>
            </a:r>
          </a:p>
          <a:p>
            <a:r>
              <a:rPr lang="en-US" dirty="0"/>
              <a:t>4. Customer Service: Dedicated to Providing Exceptional Support</a:t>
            </a:r>
          </a:p>
          <a:p>
            <a:r>
              <a:rPr lang="en-US" dirty="0"/>
              <a:t>5. Sales and Marketing: Driving Business Growth and Outreach</a:t>
            </a:r>
          </a:p>
          <a:p>
            <a:r>
              <a:rPr lang="en-US" dirty="0"/>
              <a:t>6. Technology: Innovating and Enhancing Our Digital Platforms</a:t>
            </a:r>
          </a:p>
          <a:p>
            <a:r>
              <a:rPr lang="en-US" dirty="0"/>
              <a:t>7. Finance: Managing Financial Operations and Resources</a:t>
            </a:r>
          </a:p>
          <a:p>
            <a:r>
              <a:rPr lang="en-US" dirty="0"/>
              <a:t>8. Human Resources: Nurturing Talent and Employee Development</a:t>
            </a:r>
          </a:p>
          <a:p>
            <a:r>
              <a:rPr lang="en-US" dirty="0"/>
              <a:t>9. Logistics: Ensuring Smooth Coordination of Services</a:t>
            </a:r>
          </a:p>
          <a:p>
            <a:r>
              <a:rPr lang="en-US" dirty="0"/>
              <a:t>10. Quality Assurance: Upholding Standards and Customer Satisfaction</a:t>
            </a:r>
          </a:p>
          <a:p>
            <a:r>
              <a:rPr lang="en-US" dirty="0"/>
              <a:t>11. Research and Development: Driving Innovation and Improvement</a:t>
            </a:r>
          </a:p>
          <a:p>
            <a:r>
              <a:rPr lang="en-US" dirty="0"/>
              <a:t>12. Collaboration: Emphasizing Cross-Departmental Cooperation</a:t>
            </a:r>
          </a:p>
          <a:p>
            <a:r>
              <a:rPr lang="en-US" dirty="0"/>
              <a:t>13. Communication: Facilitating Effective Internal and External Communication</a:t>
            </a:r>
          </a:p>
          <a:p>
            <a:r>
              <a:rPr lang="en-US" dirty="0"/>
              <a:t>14. Sustainability: Promoting Environmental Responsibility Across Departments</a:t>
            </a:r>
          </a:p>
          <a:p>
            <a:r>
              <a:rPr lang="en-US" dirty="0"/>
              <a:t>15. Thank You for Exploring Our Departments!</a:t>
            </a:r>
          </a:p>
        </p:txBody>
      </p:sp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2E42AA-3E13-629A-6815-A8A448977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18066"/>
            <a:ext cx="7886430" cy="649583"/>
          </a:xfrm>
        </p:spPr>
        <p:txBody>
          <a:bodyPr/>
          <a:lstStyle/>
          <a:p>
            <a:pPr algn="ctr"/>
            <a:r>
              <a:rPr lang="en-US" b="1" dirty="0"/>
              <a:t>Blog-Page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4775" y="1267649"/>
            <a:ext cx="892492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1. Welcome to Our Blog Page!</a:t>
            </a:r>
          </a:p>
          <a:p>
            <a:r>
              <a:rPr lang="en-US" dirty="0"/>
              <a:t>2. Overview: Explore Our Latest Articles and Insights</a:t>
            </a:r>
          </a:p>
          <a:p>
            <a:r>
              <a:rPr lang="en-US" dirty="0"/>
              <a:t>3. Featured Posts: Highlighting Our Most Popular and Relevant Content</a:t>
            </a:r>
          </a:p>
          <a:p>
            <a:r>
              <a:rPr lang="en-US" dirty="0"/>
              <a:t>4. Categories: Browse Articles by Topic for Easy Navigation</a:t>
            </a:r>
          </a:p>
          <a:p>
            <a:r>
              <a:rPr lang="en-US" dirty="0"/>
              <a:t>5. Recent Posts: Stay Up-to-Date with Our Newest Content</a:t>
            </a:r>
          </a:p>
          <a:p>
            <a:r>
              <a:rPr lang="en-US" dirty="0"/>
              <a:t>6. Author Profiles: Meet the Writers Behind the Articles</a:t>
            </a:r>
          </a:p>
          <a:p>
            <a:r>
              <a:rPr lang="en-US" dirty="0"/>
              <a:t>7. Comment Section: Engage with Other Readers and Share Your Thoughts</a:t>
            </a:r>
          </a:p>
          <a:p>
            <a:r>
              <a:rPr lang="en-US" dirty="0"/>
              <a:t>8. Search Bar: Find Specific Articles or Topics Quickly</a:t>
            </a:r>
          </a:p>
          <a:p>
            <a:r>
              <a:rPr lang="en-US" dirty="0"/>
              <a:t>9. Subscription: Sign Up to Receive Notifications for New Blog Posts</a:t>
            </a:r>
          </a:p>
          <a:p>
            <a:r>
              <a:rPr lang="en-US" dirty="0"/>
              <a:t>10. Sharing Options: Share Articles on Social Media or via Email</a:t>
            </a:r>
          </a:p>
          <a:p>
            <a:r>
              <a:rPr lang="en-US" dirty="0"/>
              <a:t>11. Related Posts: Discover Similar Articles for Further Reading</a:t>
            </a:r>
          </a:p>
          <a:p>
            <a:r>
              <a:rPr lang="en-US" dirty="0"/>
              <a:t>12. Multimedia: Enjoy Videos, </a:t>
            </a:r>
            <a:r>
              <a:rPr lang="en-US" dirty="0" err="1"/>
              <a:t>Infographics</a:t>
            </a:r>
            <a:r>
              <a:rPr lang="en-US" dirty="0"/>
              <a:t>, and Interactive Content</a:t>
            </a:r>
          </a:p>
          <a:p>
            <a:r>
              <a:rPr lang="en-US" dirty="0"/>
              <a:t>13. Trending Topics: Explore Current Trends and Discussions</a:t>
            </a:r>
          </a:p>
          <a:p>
            <a:r>
              <a:rPr lang="en-US" dirty="0"/>
              <a:t>14. Call to Action: Encouraging Readers to Explore More Content or Contact Us</a:t>
            </a:r>
          </a:p>
          <a:p>
            <a:r>
              <a:rPr lang="en-US" dirty="0"/>
              <a:t>15. Thank You for Visiting Our Blog!</a:t>
            </a:r>
          </a:p>
        </p:txBody>
      </p:sp>
    </p:spTree>
    <p:extLst>
      <p:ext uri="{BB962C8B-B14F-4D97-AF65-F5344CB8AC3E}">
        <p14:creationId xmlns:p14="http://schemas.microsoft.com/office/powerpoint/2010/main" val="299461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F0F6256-ED4F-D5CB-996C-FBD384D16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53" y="719666"/>
            <a:ext cx="8421857" cy="547983"/>
          </a:xfrm>
        </p:spPr>
        <p:txBody>
          <a:bodyPr/>
          <a:lstStyle/>
          <a:p>
            <a:r>
              <a:rPr lang="en-IN" sz="1600" b="1">
                <a:solidFill>
                  <a:srgbClr val="213163"/>
                </a:solidFill>
                <a:latin typeface="+mj-lt"/>
              </a:rPr>
              <a:t>Future </a:t>
            </a:r>
            <a:r>
              <a:rPr lang="en-US" sz="1600" b="1">
                <a:solidFill>
                  <a:srgbClr val="213163"/>
                </a:solidFill>
                <a:latin typeface="+mj-lt"/>
              </a:rPr>
              <a:t>Enhancements</a:t>
            </a:r>
            <a:r>
              <a:rPr lang="en-US" sz="1600" b="1">
                <a:solidFill>
                  <a:srgbClr val="374151"/>
                </a:solidFill>
                <a:latin typeface="+mj-lt"/>
                <a:cs typeface="Times New Roman" panose="02020603050405020304" pitchFamily="18" charset="0"/>
              </a:rPr>
              <a:t>:</a:t>
            </a:r>
            <a:r>
              <a:rPr lang="en-US" b="0" i="0">
                <a:solidFill>
                  <a:srgbClr val="374151"/>
                </a:solidFill>
                <a:effectLst/>
                <a:latin typeface="Söhne"/>
              </a:rPr>
              <a:t/>
            </a:r>
            <a:br>
              <a:rPr lang="en-US" b="0" i="0">
                <a:solidFill>
                  <a:srgbClr val="374151"/>
                </a:solidFill>
                <a:effectLst/>
                <a:latin typeface="Söhne"/>
              </a:rPr>
            </a:b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4775" y="1114425"/>
            <a:ext cx="89725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1. Continuous Improvement: Commitment to Enhancing User Experience</a:t>
            </a:r>
          </a:p>
          <a:p>
            <a:r>
              <a:rPr lang="en-US" dirty="0"/>
              <a:t>2. Mobile Application Development: Introducing a Mobile App for On-the-Go Booking</a:t>
            </a:r>
          </a:p>
          <a:p>
            <a:r>
              <a:rPr lang="en-US" dirty="0"/>
              <a:t>3. Loyalty Program: Rewarding Repeat Customers with Exclusive Benefits</a:t>
            </a:r>
          </a:p>
          <a:p>
            <a:r>
              <a:rPr lang="en-US" dirty="0"/>
              <a:t>4. Integration with Travel Partners: Collaborating with Airlines and Hotels for Seamless Travel Packages</a:t>
            </a:r>
          </a:p>
          <a:p>
            <a:r>
              <a:rPr lang="en-US" dirty="0"/>
              <a:t>5. Advanced Seat Selection: Implementing Interactive Seat Maps for Better User Control</a:t>
            </a:r>
          </a:p>
          <a:p>
            <a:r>
              <a:rPr lang="en-US" dirty="0"/>
              <a:t>6. Real-Time Tracking: Providing Live Updates on Bus Locations and Arrival Times</a:t>
            </a:r>
          </a:p>
          <a:p>
            <a:r>
              <a:rPr lang="en-US" dirty="0"/>
              <a:t>7. Multilingual Support: Offering Services in Multiple Languages for Global Accessibility</a:t>
            </a:r>
          </a:p>
          <a:p>
            <a:r>
              <a:rPr lang="en-US" dirty="0"/>
              <a:t>8. Virtual Reality Tours: Enabling Virtual Tours of Buses and Destinations for Enhanced Experience</a:t>
            </a:r>
          </a:p>
          <a:p>
            <a:r>
              <a:rPr lang="en-US" dirty="0"/>
              <a:t>9. AI-Powered Assistance: Implementing </a:t>
            </a:r>
            <a:r>
              <a:rPr lang="en-US" dirty="0" err="1"/>
              <a:t>Chatbots</a:t>
            </a:r>
            <a:r>
              <a:rPr lang="en-US" dirty="0"/>
              <a:t> for Instant Customer Support</a:t>
            </a:r>
          </a:p>
          <a:p>
            <a:r>
              <a:rPr lang="en-US" dirty="0"/>
              <a:t>10. Eco-Friendly Initiatives: Investing in Green Technologies and Sustainable Practices</a:t>
            </a:r>
          </a:p>
          <a:p>
            <a:r>
              <a:rPr lang="en-US" dirty="0"/>
              <a:t>11. Enhanced Security Measures: Strengthening Data Protection and Fraud Prevention</a:t>
            </a:r>
          </a:p>
          <a:p>
            <a:r>
              <a:rPr lang="en-US" dirty="0"/>
              <a:t>12. Community Engagement Programs: Supporting Local Communities and Initiatives</a:t>
            </a:r>
          </a:p>
          <a:p>
            <a:r>
              <a:rPr lang="en-US" dirty="0"/>
              <a:t>13. Voice Command Integration: Allowing Users to Book Tickets via Voice Commands</a:t>
            </a:r>
          </a:p>
          <a:p>
            <a:r>
              <a:rPr lang="en-US" dirty="0"/>
              <a:t>14. Personalized Recommendations: Utilizing Machine Learning to Offer Tailored Travel Suggestions</a:t>
            </a:r>
          </a:p>
          <a:p>
            <a:r>
              <a:rPr lang="en-US" dirty="0"/>
              <a:t>15. Stay Tuned for Exciting Updates and Innovations!</a:t>
            </a:r>
          </a:p>
        </p:txBody>
      </p:sp>
    </p:spTree>
    <p:extLst>
      <p:ext uri="{BB962C8B-B14F-4D97-AF65-F5344CB8AC3E}">
        <p14:creationId xmlns:p14="http://schemas.microsoft.com/office/powerpoint/2010/main" val="1323128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Conclusion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7BAAD3EB-5AF8-2850-D7B6-2D787F8D5CA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="" xmlns:a16="http://schemas.microsoft.com/office/drawing/2014/main" id="{81E9EAEF-4D2C-D890-53FC-DD6FC1B36C83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8652" y="1181100"/>
            <a:ext cx="890057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r>
              <a:rPr lang="en-US" dirty="0"/>
              <a:t>. Recap: Summarizing Our Journey and Achievements</a:t>
            </a:r>
          </a:p>
          <a:p>
            <a:r>
              <a:rPr lang="en-US" dirty="0"/>
              <a:t>2. Successes: Celebrating Milestones and Accomplishments</a:t>
            </a:r>
          </a:p>
          <a:p>
            <a:r>
              <a:rPr lang="en-US" dirty="0"/>
              <a:t>3. Gratitude: Thanking Our Customers, Partners, and Team Members</a:t>
            </a:r>
          </a:p>
          <a:p>
            <a:r>
              <a:rPr lang="en-US" dirty="0"/>
              <a:t>4. Commitment: Reaffirming Our Dedication to Providing Exceptional Service</a:t>
            </a:r>
          </a:p>
          <a:p>
            <a:r>
              <a:rPr lang="en-US" dirty="0"/>
              <a:t>5. Feedback: Welcoming Feedback and Suggestions for Improvement</a:t>
            </a:r>
          </a:p>
          <a:p>
            <a:r>
              <a:rPr lang="en-US" dirty="0"/>
              <a:t>6. Looking Ahead: Exciting Opportunities and Challenges on the Horizon</a:t>
            </a:r>
          </a:p>
          <a:p>
            <a:r>
              <a:rPr lang="en-US" dirty="0"/>
              <a:t>7. Growth: Continuing to Grow and Evolve in the Industry</a:t>
            </a:r>
          </a:p>
          <a:p>
            <a:r>
              <a:rPr lang="en-US" dirty="0"/>
              <a:t>8. Vision: Striving Towards Our Vision of Simplifying Travel for Everyone</a:t>
            </a:r>
          </a:p>
          <a:p>
            <a:r>
              <a:rPr lang="en-US" dirty="0"/>
              <a:t>9. Collaboration: Emphasizing the Importance of Collaboration and Partnerships</a:t>
            </a:r>
          </a:p>
          <a:p>
            <a:r>
              <a:rPr lang="en-US" dirty="0"/>
              <a:t>10. Innovation: Commitment to Innovation and Continuous Improvement</a:t>
            </a:r>
          </a:p>
          <a:p>
            <a:r>
              <a:rPr lang="en-US" dirty="0"/>
              <a:t>11. Stay Connected: Keeping in Touch for Future Updates and Enhancements</a:t>
            </a:r>
          </a:p>
          <a:p>
            <a:r>
              <a:rPr lang="en-US" dirty="0"/>
              <a:t>12. Thank You: Expressing Sincere Gratitude for Being Part of Our Journey</a:t>
            </a:r>
          </a:p>
          <a:p>
            <a:r>
              <a:rPr lang="en-US" dirty="0"/>
              <a:t>13. Together, Let's Create a Better Future of Travel!</a:t>
            </a:r>
          </a:p>
          <a:p>
            <a:r>
              <a:rPr lang="en-US" dirty="0"/>
              <a:t>14. Contact Us: Reach Out for Any Inquiries or Collaborations</a:t>
            </a:r>
          </a:p>
          <a:p>
            <a:r>
              <a:rPr lang="en-US" dirty="0"/>
              <a:t>15. Farewell and Safe Travels!</a:t>
            </a:r>
          </a:p>
        </p:txBody>
      </p:sp>
    </p:spTree>
    <p:extLst>
      <p:ext uri="{BB962C8B-B14F-4D97-AF65-F5344CB8AC3E}">
        <p14:creationId xmlns:p14="http://schemas.microsoft.com/office/powerpoint/2010/main" val="2018878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=""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=""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=""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1571630" y="3183633"/>
            <a:ext cx="5839143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Building Bus Reservation System using Python and Django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=""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=""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0" y="682625"/>
            <a:ext cx="293528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Abstract</a:t>
            </a:r>
            <a:endParaRPr lang="en-IN" sz="16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=""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652" y="1171254"/>
            <a:ext cx="8892332" cy="310854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just"/>
            <a:r>
              <a:rPr lang="en-US" b="1" dirty="0"/>
              <a:t>Objective</a:t>
            </a:r>
            <a:r>
              <a:rPr lang="en-US" dirty="0"/>
              <a:t>: Simplify bus ticket booking with an intuitive online platform.</a:t>
            </a:r>
          </a:p>
          <a:p>
            <a:pPr algn="just"/>
            <a:r>
              <a:rPr lang="en-US" b="1" dirty="0" smtClean="0"/>
              <a:t>Features</a:t>
            </a:r>
            <a:r>
              <a:rPr lang="en-US" dirty="0" smtClean="0"/>
              <a:t>:                                                                             </a:t>
            </a:r>
          </a:p>
          <a:p>
            <a:pPr lvl="1" algn="just"/>
            <a:r>
              <a:rPr lang="en-US" dirty="0" smtClean="0"/>
              <a:t>User </a:t>
            </a:r>
            <a:r>
              <a:rPr lang="en-US" dirty="0"/>
              <a:t>Registration &amp; Authentication</a:t>
            </a:r>
          </a:p>
          <a:p>
            <a:pPr lvl="1" algn="just"/>
            <a:r>
              <a:rPr lang="en-US" dirty="0"/>
              <a:t>Bus Routes </a:t>
            </a:r>
            <a:r>
              <a:rPr lang="en-US" dirty="0" smtClean="0"/>
              <a:t>Management                                    </a:t>
            </a:r>
            <a:endParaRPr lang="en-US" dirty="0"/>
          </a:p>
          <a:p>
            <a:pPr lvl="1" algn="just"/>
            <a:r>
              <a:rPr lang="en-US" dirty="0"/>
              <a:t>Seat Selection</a:t>
            </a:r>
          </a:p>
          <a:p>
            <a:pPr lvl="1" algn="just"/>
            <a:r>
              <a:rPr lang="en-US" dirty="0"/>
              <a:t>Booking Management</a:t>
            </a:r>
          </a:p>
          <a:p>
            <a:pPr lvl="1" algn="just"/>
            <a:r>
              <a:rPr lang="en-US" dirty="0"/>
              <a:t>Payment Integration</a:t>
            </a:r>
          </a:p>
          <a:p>
            <a:pPr lvl="1" algn="just"/>
            <a:r>
              <a:rPr lang="en-US" dirty="0"/>
              <a:t>Admin Panel</a:t>
            </a:r>
          </a:p>
          <a:p>
            <a:pPr algn="just"/>
            <a:r>
              <a:rPr lang="en-US" b="1" dirty="0"/>
              <a:t>Tech Stack</a:t>
            </a:r>
            <a:r>
              <a:rPr lang="en-US" dirty="0"/>
              <a:t>:</a:t>
            </a:r>
          </a:p>
          <a:p>
            <a:pPr lvl="1" algn="just"/>
            <a:r>
              <a:rPr lang="en-US" dirty="0"/>
              <a:t>Python</a:t>
            </a:r>
          </a:p>
          <a:p>
            <a:pPr lvl="1" algn="just"/>
            <a:r>
              <a:rPr lang="en-US" dirty="0" err="1"/>
              <a:t>Django</a:t>
            </a:r>
            <a:endParaRPr lang="en-US" dirty="0"/>
          </a:p>
          <a:p>
            <a:pPr lvl="1" algn="just"/>
            <a:r>
              <a:rPr lang="en-US" dirty="0"/>
              <a:t>HTML/CSS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Problem Statement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=""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1032" y="1253447"/>
            <a:ext cx="8930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Building a Bus Reservation System using Python and </a:t>
            </a:r>
            <a:r>
              <a:rPr lang="en-US" dirty="0" err="1" smtClean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Django</a:t>
            </a:r>
            <a:endParaRPr lang="en-US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Project Overview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FCF58A7F-2C96-B07D-0B21-410816696D2B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="" xmlns:a16="http://schemas.microsoft.com/office/drawing/2014/main" id="{0139171D-3AD9-6A2C-2865-384C0BE5CD2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222" y="1160104"/>
            <a:ext cx="6534364" cy="336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" y="1002668"/>
            <a:ext cx="6791325" cy="367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6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Proposed Solution</a:t>
            </a:r>
            <a:endParaRPr lang="en-IN" sz="160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B46B7C3C-D3E3-FF07-EEDD-95F0B593D118}"/>
              </a:ext>
            </a:extLst>
          </p:cNvPr>
          <p:cNvSpPr txBox="1"/>
          <p:nvPr/>
        </p:nvSpPr>
        <p:spPr>
          <a:xfrm>
            <a:off x="138533" y="1102220"/>
            <a:ext cx="8866934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70E84B3E-4CED-7709-C0ED-61714423E40C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="" xmlns:a16="http://schemas.microsoft.com/office/drawing/2014/main" id="{D3393E03-7263-ADFB-23AD-8505198A845E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49" y="1202046"/>
            <a:ext cx="6429375" cy="327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91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90AB2285-16B6-67AB-39F2-7E03D6821A2A}"/>
              </a:ext>
            </a:extLst>
          </p:cNvPr>
          <p:cNvSpPr txBox="1"/>
          <p:nvPr/>
        </p:nvSpPr>
        <p:spPr>
          <a:xfrm>
            <a:off x="457200" y="752832"/>
            <a:ext cx="8017933" cy="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algn="l">
              <a:lnSpc>
                <a:spcPct val="150000"/>
              </a:lnSpc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50000"/>
              </a:lnSpc>
              <a:buFont typeface="+mj-lt"/>
              <a:buAutoNum type="arabicPeriod"/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A0896F70-0E57-B001-3C98-BB76EA937037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="" xmlns:a16="http://schemas.microsoft.com/office/drawing/2014/main" id="{FB315134-FD10-6E28-FDC9-29E7F29C2454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427" y="838199"/>
            <a:ext cx="5886450" cy="369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481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90AB2285-16B6-67AB-39F2-7E03D6821A2A}"/>
              </a:ext>
            </a:extLst>
          </p:cNvPr>
          <p:cNvSpPr txBox="1"/>
          <p:nvPr/>
        </p:nvSpPr>
        <p:spPr>
          <a:xfrm>
            <a:off x="457200" y="752832"/>
            <a:ext cx="8017933" cy="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algn="l">
              <a:lnSpc>
                <a:spcPct val="150000"/>
              </a:lnSpc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50000"/>
              </a:lnSpc>
              <a:buFont typeface="+mj-lt"/>
              <a:buAutoNum type="arabicPeriod"/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425A5131-6F83-AD76-5E52-14CCB9D908F9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="" xmlns:a16="http://schemas.microsoft.com/office/drawing/2014/main" id="{9D85AD23-D3D0-C7F5-13BD-C3746B44AE9A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175" y="619125"/>
            <a:ext cx="5810250" cy="393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645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=""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=""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=""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6559A34-456E-49A1-8157-9E3D18BFAD36}">
  <ds:schemaRefs>
    <ds:schemaRef ds:uri="c0fa2617-96bd-425d-8578-e93563fe37c5"/>
    <ds:schemaRef ds:uri="http://purl.org/dc/terms/"/>
    <ds:schemaRef ds:uri="http://purl.org/dc/elements/1.1/"/>
    <ds:schemaRef ds:uri="http://www.w3.org/XML/1998/namespace"/>
    <ds:schemaRef ds:uri="http://schemas.microsoft.com/office/2006/documentManagement/types"/>
    <ds:schemaRef ds:uri="9162bd5b-4ed9-4da3-b376-05204580ba3f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</TotalTime>
  <Words>1241</Words>
  <Application>Microsoft Office PowerPoint</Application>
  <PresentationFormat>On-screen Show (16:9)</PresentationFormat>
  <Paragraphs>157</Paragraphs>
  <Slides>18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  <vt:variant>
        <vt:lpstr>Custom Shows</vt:lpstr>
      </vt:variant>
      <vt:variant>
        <vt:i4>1</vt:i4>
      </vt:variant>
    </vt:vector>
  </HeadingPairs>
  <TitlesOfParts>
    <vt:vector size="26" baseType="lpstr">
      <vt:lpstr>Arial</vt:lpstr>
      <vt:lpstr>Arial MT</vt:lpstr>
      <vt:lpstr>Calibri</vt:lpstr>
      <vt:lpstr>Poppins</vt:lpstr>
      <vt:lpstr>Söhne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Project Overview</vt:lpstr>
      <vt:lpstr>Proposed Solution</vt:lpstr>
      <vt:lpstr>PowerPoint Presentation</vt:lpstr>
      <vt:lpstr>PowerPoint Presentation</vt:lpstr>
      <vt:lpstr>Technology Used</vt:lpstr>
      <vt:lpstr>Modelling &amp; Results</vt:lpstr>
      <vt:lpstr>Homepage</vt:lpstr>
      <vt:lpstr>About-Us-Page</vt:lpstr>
      <vt:lpstr>Service-Page</vt:lpstr>
      <vt:lpstr>Departments-Page</vt:lpstr>
      <vt:lpstr>Blog-Page</vt:lpstr>
      <vt:lpstr>Future Enhancements: </vt:lpstr>
      <vt:lpstr>Conclusion</vt:lpstr>
      <vt:lpstr>Thank You!</vt:lpstr>
      <vt:lpstr>Custom Show 1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Monesh</cp:lastModifiedBy>
  <cp:revision>15</cp:revision>
  <dcterms:modified xsi:type="dcterms:W3CDTF">2024-04-07T15:05:21Z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